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MYSQL Practicals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Comic Sans MS" pitchFamily="66" charset="0"/>
              </a:rPr>
              <a:t>MySql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Practicals -1</a:t>
            </a:r>
            <a:endParaRPr lang="en-US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Create a Database called College</a:t>
            </a:r>
          </a:p>
          <a:p>
            <a:pPr lvl="0">
              <a:buFont typeface="Wingdings" pitchFamily="2" charset="2"/>
              <a:buChar char="q"/>
            </a:pPr>
            <a:endParaRPr lang="en-US" sz="1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CREATE  DATABASE COLLEGE;</a:t>
            </a:r>
          </a:p>
          <a:p>
            <a:endParaRPr lang="en-US" sz="1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Create a table called Student with the following details in the College database:</a:t>
            </a:r>
          </a:p>
          <a:p>
            <a:pPr marL="347663" indent="0">
              <a:buNone/>
            </a:pP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rno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tinyint</a:t>
            </a:r>
            <a:endParaRPr lang="en-US" sz="1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7663" indent="0">
              <a:buNone/>
            </a:pP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s_name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 character, length 10,</a:t>
            </a:r>
          </a:p>
          <a:p>
            <a:pPr marL="347663" indent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Gender, 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Enum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(‘M’, ‘F’),</a:t>
            </a:r>
          </a:p>
          <a:p>
            <a:pPr marL="347663" indent="0">
              <a:buNone/>
            </a:pP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d_o_b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, date,</a:t>
            </a:r>
          </a:p>
          <a:p>
            <a:pPr marL="347663" indent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class, variable character, length 10,</a:t>
            </a:r>
          </a:p>
          <a:p>
            <a:pPr marL="347663" indent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mark, 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tinyint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USE </a:t>
            </a: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COLLEGE;</a:t>
            </a:r>
          </a:p>
          <a:p>
            <a:pP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CREATE  TABLE  STUDENT</a:t>
            </a:r>
          </a:p>
          <a:p>
            <a:pPr indent="476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(RNO   TINYINT,</a:t>
            </a:r>
          </a:p>
          <a:p>
            <a:pPr indent="476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S_NAME  CHAR(10),</a:t>
            </a:r>
          </a:p>
          <a:p>
            <a:pPr indent="476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GENDER ENUM(‘M’, ‘F’),</a:t>
            </a:r>
          </a:p>
          <a:p>
            <a:pPr indent="476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D_O_B  DATE,</a:t>
            </a:r>
          </a:p>
          <a:p>
            <a:pPr indent="476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CLASS VARCHAR(10),</a:t>
            </a:r>
          </a:p>
          <a:p>
            <a:pPr indent="476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MARK  INT);</a:t>
            </a:r>
            <a:endParaRPr lang="en-US" sz="1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867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View the databases existing in the system.</a:t>
            </a:r>
            <a:endParaRPr lang="en-US" sz="1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SHOW DATABASES;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View the tables existing in the database college.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USE COLLEGE;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  SHOW TABLES;</a:t>
            </a:r>
          </a:p>
          <a:p>
            <a:pPr>
              <a:buNone/>
            </a:pPr>
            <a:endParaRPr lang="en-US" sz="18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Display the structure of the student table.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DESCRIBE STUDENT;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Add a column called Address ( </a:t>
            </a:r>
            <a:r>
              <a:rPr lang="en-US" sz="1800" b="1" dirty="0" err="1" smtClean="0">
                <a:solidFill>
                  <a:srgbClr val="002060"/>
                </a:solidFill>
                <a:latin typeface="Comic Sans MS" pitchFamily="66" charset="0"/>
              </a:rPr>
              <a:t>varchar</a:t>
            </a: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,  type 40) to the Student table</a:t>
            </a:r>
            <a:r>
              <a:rPr lang="en-US" sz="18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ALTER TABLE STUDENT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   ADD ADDRESS VARCHAR(40);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0"/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Delete the column address from the Students table.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ALTER TABLE STUDENT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   DROP ADDRESS ;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Change the type of the column </a:t>
            </a:r>
            <a:r>
              <a:rPr lang="en-US" sz="1600" b="1" dirty="0" err="1">
                <a:solidFill>
                  <a:srgbClr val="002060"/>
                </a:solidFill>
                <a:latin typeface="Comic Sans MS" pitchFamily="66" charset="0"/>
              </a:rPr>
              <a:t>S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_Name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to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varchar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type length 10 in the Students table.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ALTER TABLE STUDENT</a:t>
            </a:r>
            <a:endParaRPr lang="en-US" sz="1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     MODIFY  S_NAME VARCHAR(10) ;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Change the  column  name mark  to marks  in the Student table.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 smtClean="0">
                <a:latin typeface="Comic Sans MS" pitchFamily="66" charset="0"/>
              </a:rPr>
              <a:t>     </a:t>
            </a: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ALTER TABLE STUDENT</a:t>
            </a:r>
            <a:endParaRPr lang="en-US" sz="1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     CHANGE MARK MARKS INT ;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Create a table called DUMMY with the following details in the college  database: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   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rno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tinyint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,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S_Name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varchar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length 10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USE COLLEGE;</a:t>
            </a:r>
            <a:endParaRPr lang="en-US" sz="1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    CREATE  TABLE  DUMMY</a:t>
            </a:r>
            <a:endParaRPr lang="en-US" sz="1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(RNO  TINYINT,</a:t>
            </a:r>
            <a:endParaRPr lang="en-US" sz="1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S_NAME  VARCHAR(10));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Delete the table DUMMY from  the database College.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DROP TABLE DUMMY;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Rename  the table Student to Students in   the database college.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C00000"/>
                </a:solidFill>
                <a:latin typeface="Comic Sans MS" pitchFamily="66" charset="0"/>
              </a:rPr>
              <a:t>RENAME TABLE STUDENT TO  STUDENTS;</a:t>
            </a:r>
            <a:endParaRPr lang="en-US" sz="1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latin typeface="Comic Sans MS" pitchFamily="66" charset="0"/>
            </a:endParaRP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762000"/>
          </a:xfrm>
        </p:spPr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Populate the  Students table with the following data: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INSERT INTO STUDENTS VALUES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(5, ‘ARUN’, ‘M’, ‘1995-10-12’,  ‘FYBCOM’,45 ),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(2, ‘VIJAY’, ‘M’, ‘1993-08-22’,  ‘TYBCOM’,90),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(3, ‘MEERA’, ‘F’, ‘1995-11-06’,  ‘FYBCOM’,65 ),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(4, ‘SANJAY’, ‘M’, ‘1994-10-15 ,  ‘SYBCOM’,40 ),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(1, ‘PREETI’, ‘F’, ‘1995-01-19’,  ‘FYBCOM’,78 ),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(6, ‘DEEPA’, ‘F’, ‘1994-07-18’,  ‘SYBCOM’,90 ),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(7, ‘HIRAL’, ‘F’, ‘1993-05-25’,  ‘TYBCOM’,32 ),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(8, ‘ROSHAN’, ‘M’, ‘1994-04-21’,  ‘SYBCOM’,90 );</a:t>
            </a:r>
            <a:endParaRPr lang="en-U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In the Students table change the MARKS of </a:t>
            </a:r>
            <a:r>
              <a:rPr lang="en-US" b="1" dirty="0" err="1" smtClean="0">
                <a:solidFill>
                  <a:srgbClr val="002060"/>
                </a:solidFill>
                <a:latin typeface="Comic Sans MS" pitchFamily="66" charset="0"/>
              </a:rPr>
              <a:t>Hiral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to 35 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UPDATE STUDENTS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635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SET MARKS=35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635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WHERE S_NAME=  ‘HIRAL’  ;</a:t>
            </a:r>
          </a:p>
          <a:p>
            <a:pPr indent="635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In the Students table change the NAME OF </a:t>
            </a:r>
            <a:r>
              <a:rPr lang="en-US" b="1" dirty="0" err="1" smtClean="0">
                <a:solidFill>
                  <a:srgbClr val="002060"/>
                </a:solidFill>
                <a:latin typeface="Comic Sans MS" pitchFamily="66" charset="0"/>
              </a:rPr>
              <a:t>Preeti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to Priti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UPDATE STUDENTS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SET  S_NAME= ‘PRITI’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WHERE S_NAME=  ‘PREETI’  ;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In the Students table increase marks by  5 to all 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UPDATE STUDENTS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    SET MARKS=MARKS+5;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In the Students table decrease marks by 5 to all whose marks is less than 70 .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UPDATE STUDENTS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  SET MARKS=MARKS-5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  WHERE MARKS &lt; 70;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Add a row to  the students table with the following data: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INSERT INTO STUDENTS VALUES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(9, ‘KATHY’, ‘F’,  ‘1995-06-06’ ,  ‘FYBCOM’,  50 );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Remove  the row with name KATHY from  the students table.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DELETE FROM STUDENTS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WHERE S_NAME= ‘ KATHY’ ;</a:t>
            </a: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583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MYSQL Practicals</vt:lpstr>
      <vt:lpstr>MySql Practicals -1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15</cp:revision>
  <dcterms:created xsi:type="dcterms:W3CDTF">2006-08-16T00:00:00Z</dcterms:created>
  <dcterms:modified xsi:type="dcterms:W3CDTF">2020-04-26T17:01:28Z</dcterms:modified>
</cp:coreProperties>
</file>